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F698-5D2B-4B28-879F-383D3BD6E2C9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ABBEA-294D-4C4A-A3E5-BC67650B6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16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F698-5D2B-4B28-879F-383D3BD6E2C9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ABBEA-294D-4C4A-A3E5-BC67650B6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881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F698-5D2B-4B28-879F-383D3BD6E2C9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ABBEA-294D-4C4A-A3E5-BC67650B6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881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F698-5D2B-4B28-879F-383D3BD6E2C9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ABBEA-294D-4C4A-A3E5-BC67650B6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261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F698-5D2B-4B28-879F-383D3BD6E2C9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ABBEA-294D-4C4A-A3E5-BC67650B6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6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F698-5D2B-4B28-879F-383D3BD6E2C9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ABBEA-294D-4C4A-A3E5-BC67650B6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657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F698-5D2B-4B28-879F-383D3BD6E2C9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ABBEA-294D-4C4A-A3E5-BC67650B6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00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F698-5D2B-4B28-879F-383D3BD6E2C9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ABBEA-294D-4C4A-A3E5-BC67650B6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00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F698-5D2B-4B28-879F-383D3BD6E2C9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ABBEA-294D-4C4A-A3E5-BC67650B6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2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F698-5D2B-4B28-879F-383D3BD6E2C9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ABBEA-294D-4C4A-A3E5-BC67650B6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7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F698-5D2B-4B28-879F-383D3BD6E2C9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ABBEA-294D-4C4A-A3E5-BC67650B6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92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1F698-5D2B-4B28-879F-383D3BD6E2C9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ABBEA-294D-4C4A-A3E5-BC67650B6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72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CCC EMERGENCY PREPAREDNESS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4-10-19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145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SAFETY MONITORS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326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7285"/>
          </a:xfrm>
        </p:spPr>
        <p:txBody>
          <a:bodyPr>
            <a:normAutofit/>
          </a:bodyPr>
          <a:lstStyle/>
          <a:p>
            <a:r>
              <a:rPr lang="en-US" dirty="0" smtClean="0"/>
              <a:t>EVACUATION/SHELTER INPLACE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550126"/>
            <a:ext cx="10515600" cy="46268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3/6/19: Bio and PS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4/3/19: Library and AA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5/1/19: Makeup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June/July: None/MAKEUP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8/7/19: SAB/GEB/BOOKSTORE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9/4/19: PAC/GA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10/2/19: SSC/CTC/AT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11/6/19: ART/MUSIC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DECEMBER: NONE/MAKEUP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55280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FOOD CABINETS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AA BUILDING NEEDS UPDATING, THROW OUT WATER, CLEAN UP. CURRENTLY AT AA CUSTODIAL. </a:t>
            </a:r>
          </a:p>
          <a:p>
            <a:r>
              <a:rPr lang="en-US" dirty="0" smtClean="0"/>
              <a:t>B&amp;G CURRENTLY HOUSED AT POLICE.</a:t>
            </a:r>
          </a:p>
          <a:p>
            <a:r>
              <a:rPr lang="en-US" dirty="0" smtClean="0"/>
              <a:t>CHILD CARE</a:t>
            </a:r>
          </a:p>
          <a:p>
            <a:r>
              <a:rPr lang="en-US" dirty="0" smtClean="0"/>
              <a:t>SSC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NEW MILLIENIUM ENERGY BARS AND MRE’S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SOME HAVE WATER, WHICH HAS NO SHELF LIFE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017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REGROUP / CLASSROOM SPEAKERS</a:t>
            </a:r>
            <a:br>
              <a:rPr lang="en-US" dirty="0" smtClean="0"/>
            </a:br>
            <a:r>
              <a:rPr lang="en-US" dirty="0" smtClean="0"/>
              <a:t>4CD.REGROUP.COM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Several people are trained for this. Still working on getting other people trained to send out messages.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DVC: 925-969-8794 </a:t>
            </a:r>
          </a:p>
          <a:p>
            <a:pPr marL="0" indent="0">
              <a:buNone/>
            </a:pPr>
            <a:r>
              <a:rPr lang="en-US" dirty="0" smtClean="0"/>
              <a:t>DVC PIN: 16879</a:t>
            </a:r>
          </a:p>
          <a:p>
            <a:pPr marL="0" indent="0">
              <a:buNone/>
            </a:pPr>
            <a:r>
              <a:rPr lang="en-US" dirty="0" smtClean="0"/>
              <a:t>CCC: 510-215-6826 </a:t>
            </a:r>
          </a:p>
          <a:p>
            <a:pPr marL="0" indent="0">
              <a:buNone/>
            </a:pPr>
            <a:r>
              <a:rPr lang="en-US" dirty="0" smtClean="0"/>
              <a:t>CCC PIN: 7325</a:t>
            </a:r>
          </a:p>
          <a:p>
            <a:pPr marL="0" indent="0">
              <a:buNone/>
            </a:pPr>
            <a:r>
              <a:rPr lang="en-US" dirty="0" smtClean="0"/>
              <a:t>LMC: 925-473-6600</a:t>
            </a:r>
          </a:p>
          <a:p>
            <a:pPr marL="0" indent="0">
              <a:buNone/>
            </a:pPr>
            <a:r>
              <a:rPr lang="en-US" dirty="0" smtClean="0"/>
              <a:t>LMC PIN: 16843</a:t>
            </a:r>
          </a:p>
          <a:p>
            <a:pPr marL="0" indent="0">
              <a:buNone/>
            </a:pPr>
            <a:r>
              <a:rPr lang="en-US" dirty="0" smtClean="0"/>
              <a:t>BWC: 925-473-8599</a:t>
            </a:r>
          </a:p>
          <a:p>
            <a:pPr marL="0" indent="0">
              <a:buNone/>
            </a:pPr>
            <a:r>
              <a:rPr lang="en-US" dirty="0" smtClean="0"/>
              <a:t>BWC PIN: 38599</a:t>
            </a:r>
          </a:p>
          <a:p>
            <a:pPr marL="0" indent="0">
              <a:buNone/>
            </a:pPr>
            <a:r>
              <a:rPr lang="en-US" dirty="0" smtClean="0"/>
              <a:t>SRC: 925-551-6298</a:t>
            </a:r>
          </a:p>
          <a:p>
            <a:pPr marL="0" indent="0">
              <a:buNone/>
            </a:pPr>
            <a:r>
              <a:rPr lang="en-US" dirty="0" smtClean="0"/>
              <a:t>SRC PIN: 56298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287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INTERIOR DOOR LOCKS FOR CLASSROOMS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CHIEF’S PROJECT</a:t>
            </a:r>
          </a:p>
          <a:p>
            <a:pPr lvl="1"/>
            <a:r>
              <a:rPr lang="en-US" dirty="0" smtClean="0"/>
              <a:t>ALL NEW DISTRICT CONSTRUCTION WILL HAVE LOCKOUT HARDWARE</a:t>
            </a:r>
          </a:p>
          <a:p>
            <a:pPr lvl="1"/>
            <a:r>
              <a:rPr lang="en-US" dirty="0" smtClean="0"/>
              <a:t>CAN BE DONE INCREMENTALLY IF FUNDS ARE LOCATED.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083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EMERGENCY RESPONSE POSTER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36664"/>
              </p:ext>
            </p:extLst>
          </p:nvPr>
        </p:nvGraphicFramePr>
        <p:xfrm>
          <a:off x="1661721" y="2177143"/>
          <a:ext cx="8614393" cy="3901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Acrobat Document" r:id="rId3" imgW="9326664" imgH="6034944" progId="Acrobat.Document.DC">
                  <p:embed/>
                </p:oleObj>
              </mc:Choice>
              <mc:Fallback>
                <p:oleObj name="Acrobat Document" r:id="rId3" imgW="9326664" imgH="6034944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61721" y="2177143"/>
                        <a:ext cx="8614393" cy="3901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0559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CCC SAFETY TOOLS AND STRATEGIES</a:t>
            </a:r>
            <a:br>
              <a:rPr lang="en-US" dirty="0" smtClean="0"/>
            </a:br>
            <a:r>
              <a:rPr lang="en-US" dirty="0" smtClean="0"/>
              <a:t>CCC TIPS FOR STAYING 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 FORM WITH POWERPOINT</a:t>
            </a:r>
          </a:p>
          <a:p>
            <a:pPr marL="0" indent="0">
              <a:buNone/>
            </a:pPr>
            <a:r>
              <a:rPr lang="en-US" dirty="0" smtClean="0"/>
              <a:t>	FLYER’S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686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CCC EMERGENCY COMMUNICATION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HANDOUT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993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OPERATIONS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ICS NIMS/SEMS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76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144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Acrobat Document</vt:lpstr>
      <vt:lpstr>CCC EMERGENCY PREPAREDNESS</vt:lpstr>
      <vt:lpstr>EVACUATION/SHELTER INPLACE</vt:lpstr>
      <vt:lpstr>EMERGENCY FOOD CABINETS</vt:lpstr>
      <vt:lpstr>REGROUP / CLASSROOM SPEAKERS 4CD.REGROUP.COM</vt:lpstr>
      <vt:lpstr>INTERIOR DOOR LOCKS FOR CLASSROOMS</vt:lpstr>
      <vt:lpstr>CLASSROOM EMERGENCY RESPONSE POSTER</vt:lpstr>
      <vt:lpstr>CCC SAFETY TOOLS AND STRATEGIES CCC TIPS FOR STAYING SAFE</vt:lpstr>
      <vt:lpstr>CCC EMERGENCY COMMUNICATION PLAN</vt:lpstr>
      <vt:lpstr>EMERGENCY OPERATIONS PLAN</vt:lpstr>
      <vt:lpstr>BUILDING SAFETY MONITORS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CCC EMERGENCY PREPAREDNESS</dc:title>
  <dc:creator>Thomas Holt</dc:creator>
  <cp:lastModifiedBy>Jocelyn Brucelas</cp:lastModifiedBy>
  <cp:revision>15</cp:revision>
  <dcterms:created xsi:type="dcterms:W3CDTF">2019-04-09T18:16:17Z</dcterms:created>
  <dcterms:modified xsi:type="dcterms:W3CDTF">2019-04-11T23:21:05Z</dcterms:modified>
</cp:coreProperties>
</file>